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6" r:id="rId5"/>
  </p:sldIdLst>
  <p:sldSz cx="10158413" cy="10158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545"/>
    <a:srgbClr val="A2A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64F4AB-76B8-7D9E-CAA9-DB69CD6E9714}" v="4" dt="2026-04-23T13:56:01.9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9"/>
  </p:normalViewPr>
  <p:slideViewPr>
    <p:cSldViewPr snapToGrid="0">
      <p:cViewPr varScale="1">
        <p:scale>
          <a:sx n="45" d="100"/>
          <a:sy n="45" d="100"/>
        </p:scale>
        <p:origin x="196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1064F4AB-76B8-7D9E-CAA9-DB69CD6E9714}"/>
    <pc:docChg chg="modSld">
      <pc:chgData name="" userId="" providerId="" clId="Web-{1064F4AB-76B8-7D9E-CAA9-DB69CD6E9714}" dt="2026-04-23T13:55:57.897" v="0" actId="20577"/>
      <pc:docMkLst>
        <pc:docMk/>
      </pc:docMkLst>
      <pc:sldChg chg="modSp">
        <pc:chgData name="" userId="" providerId="" clId="Web-{1064F4AB-76B8-7D9E-CAA9-DB69CD6E9714}" dt="2026-04-23T13:55:57.897" v="0" actId="20577"/>
        <pc:sldMkLst>
          <pc:docMk/>
          <pc:sldMk cId="2275966084" sldId="256"/>
        </pc:sldMkLst>
        <pc:spChg chg="mod">
          <ac:chgData name="" userId="" providerId="" clId="Web-{1064F4AB-76B8-7D9E-CAA9-DB69CD6E9714}" dt="2026-04-23T13:55:57.897" v="0" actId="20577"/>
          <ac:spMkLst>
            <pc:docMk/>
            <pc:sldMk cId="2275966084" sldId="256"/>
            <ac:spMk id="11" creationId="{B564E033-A97D-A049-FD71-1E96D1B2B87D}"/>
          </ac:spMkLst>
        </pc:spChg>
      </pc:sldChg>
    </pc:docChg>
  </pc:docChgLst>
  <pc:docChgLst>
    <pc:chgData name="Rivania Silva" userId="S::rivania@reframelearning.com::c0277414-9324-4387-86ff-ff71914f775e" providerId="AD" clId="Web-{1064F4AB-76B8-7D9E-CAA9-DB69CD6E9714}"/>
    <pc:docChg chg="modSld">
      <pc:chgData name="Rivania Silva" userId="S::rivania@reframelearning.com::c0277414-9324-4387-86ff-ff71914f775e" providerId="AD" clId="Web-{1064F4AB-76B8-7D9E-CAA9-DB69CD6E9714}" dt="2026-04-23T13:56:01.975" v="0" actId="14100"/>
      <pc:docMkLst>
        <pc:docMk/>
      </pc:docMkLst>
      <pc:sldChg chg="modSp">
        <pc:chgData name="Rivania Silva" userId="S::rivania@reframelearning.com::c0277414-9324-4387-86ff-ff71914f775e" providerId="AD" clId="Web-{1064F4AB-76B8-7D9E-CAA9-DB69CD6E9714}" dt="2026-04-23T13:56:01.975" v="0" actId="14100"/>
        <pc:sldMkLst>
          <pc:docMk/>
          <pc:sldMk cId="2275966084" sldId="256"/>
        </pc:sldMkLst>
        <pc:spChg chg="mod">
          <ac:chgData name="Rivania Silva" userId="S::rivania@reframelearning.com::c0277414-9324-4387-86ff-ff71914f775e" providerId="AD" clId="Web-{1064F4AB-76B8-7D9E-CAA9-DB69CD6E9714}" dt="2026-04-23T13:56:01.975" v="0" actId="14100"/>
          <ac:spMkLst>
            <pc:docMk/>
            <pc:sldMk cId="2275966084" sldId="256"/>
            <ac:spMk id="11" creationId="{B564E033-A97D-A049-FD71-1E96D1B2B87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118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31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9615" y="540842"/>
            <a:ext cx="2190408" cy="86087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392" y="540842"/>
            <a:ext cx="6444243" cy="86087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94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452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101" y="2532552"/>
            <a:ext cx="8761631" cy="4225617"/>
          </a:xfrm>
        </p:spPr>
        <p:txBody>
          <a:bodyPr anchor="b"/>
          <a:lstStyle>
            <a:lvl1pPr>
              <a:defRPr sz="66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101" y="6798145"/>
            <a:ext cx="8761631" cy="2222152"/>
          </a:xfrm>
        </p:spPr>
        <p:txBody>
          <a:bodyPr/>
          <a:lstStyle>
            <a:lvl1pPr marL="0" indent="0">
              <a:buNone/>
              <a:defRPr sz="2666">
                <a:solidFill>
                  <a:schemeClr val="tx1">
                    <a:tint val="82000"/>
                  </a:schemeClr>
                </a:solidFill>
              </a:defRPr>
            </a:lvl1pPr>
            <a:lvl2pPr marL="507903" indent="0">
              <a:buNone/>
              <a:defRPr sz="2222">
                <a:solidFill>
                  <a:schemeClr val="tx1">
                    <a:tint val="82000"/>
                  </a:schemeClr>
                </a:solidFill>
              </a:defRPr>
            </a:lvl2pPr>
            <a:lvl3pPr marL="1015807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3pPr>
            <a:lvl4pPr marL="1523710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4pPr>
            <a:lvl5pPr marL="203161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5pPr>
            <a:lvl6pPr marL="2539517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6pPr>
            <a:lvl7pPr marL="3047421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7pPr>
            <a:lvl8pPr marL="355532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8pPr>
            <a:lvl9pPr marL="4063228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4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391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2696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6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540844"/>
            <a:ext cx="8761631" cy="19634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715" y="2490223"/>
            <a:ext cx="4297484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715" y="3710643"/>
            <a:ext cx="4297484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2697" y="2490223"/>
            <a:ext cx="4318649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2697" y="3710643"/>
            <a:ext cx="4318649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893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04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99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648" y="1462626"/>
            <a:ext cx="5142697" cy="7219057"/>
          </a:xfrm>
        </p:spPr>
        <p:txBody>
          <a:bodyPr/>
          <a:lstStyle>
            <a:lvl1pPr>
              <a:defRPr sz="3555"/>
            </a:lvl1pPr>
            <a:lvl2pPr>
              <a:defRPr sz="3111"/>
            </a:lvl2pPr>
            <a:lvl3pPr>
              <a:defRPr sz="2666"/>
            </a:lvl3pPr>
            <a:lvl4pPr>
              <a:defRPr sz="2222"/>
            </a:lvl4pPr>
            <a:lvl5pPr>
              <a:defRPr sz="2222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14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8648" y="1462626"/>
            <a:ext cx="5142697" cy="7219057"/>
          </a:xfrm>
        </p:spPr>
        <p:txBody>
          <a:bodyPr anchor="t"/>
          <a:lstStyle>
            <a:lvl1pPr marL="0" indent="0">
              <a:buNone/>
              <a:defRPr sz="3555"/>
            </a:lvl1pPr>
            <a:lvl2pPr marL="507903" indent="0">
              <a:buNone/>
              <a:defRPr sz="3111"/>
            </a:lvl2pPr>
            <a:lvl3pPr marL="1015807" indent="0">
              <a:buNone/>
              <a:defRPr sz="2666"/>
            </a:lvl3pPr>
            <a:lvl4pPr marL="1523710" indent="0">
              <a:buNone/>
              <a:defRPr sz="2222"/>
            </a:lvl4pPr>
            <a:lvl5pPr marL="2031614" indent="0">
              <a:buNone/>
              <a:defRPr sz="2222"/>
            </a:lvl5pPr>
            <a:lvl6pPr marL="2539517" indent="0">
              <a:buNone/>
              <a:defRPr sz="2222"/>
            </a:lvl6pPr>
            <a:lvl7pPr marL="3047421" indent="0">
              <a:buNone/>
              <a:defRPr sz="2222"/>
            </a:lvl7pPr>
            <a:lvl8pPr marL="3555324" indent="0">
              <a:buNone/>
              <a:defRPr sz="2222"/>
            </a:lvl8pPr>
            <a:lvl9pPr marL="4063228" indent="0">
              <a:buNone/>
              <a:defRPr sz="222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38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391" y="540844"/>
            <a:ext cx="8761631" cy="1963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391" y="2704207"/>
            <a:ext cx="8761631" cy="6445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391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909A6D-E5C6-4348-BEA6-5F06465B854B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4975" y="9415346"/>
            <a:ext cx="3428464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4379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70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15807" rtl="0" eaLnBrk="1" latinLnBrk="0" hangingPunct="1">
        <a:lnSpc>
          <a:spcPct val="90000"/>
        </a:lnSpc>
        <a:spcBef>
          <a:spcPct val="0"/>
        </a:spcBef>
        <a:buNone/>
        <a:defRPr sz="48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3952" indent="-253952" algn="l" defTabSz="1015807" rtl="0" eaLnBrk="1" latinLnBrk="0" hangingPunct="1">
        <a:lnSpc>
          <a:spcPct val="90000"/>
        </a:lnSpc>
        <a:spcBef>
          <a:spcPts val="1111"/>
        </a:spcBef>
        <a:buFont typeface="Arial" panose="020B0604020202020204" pitchFamily="34" charset="0"/>
        <a:buChar char="•"/>
        <a:defRPr sz="3111" kern="1200">
          <a:solidFill>
            <a:schemeClr val="tx1"/>
          </a:solidFill>
          <a:latin typeface="+mn-lt"/>
          <a:ea typeface="+mn-ea"/>
          <a:cs typeface="+mn-cs"/>
        </a:defRPr>
      </a:lvl1pPr>
      <a:lvl2pPr marL="761855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2pPr>
      <a:lvl3pPr marL="126975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3pPr>
      <a:lvl4pPr marL="1777662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56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79346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301373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7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317180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03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80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71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61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51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421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32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228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9000" r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24A1B0F8-9225-4334-3416-5DD8C74209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5" r="33035"/>
          <a:stretch>
            <a:fillRect/>
          </a:stretch>
        </p:blipFill>
        <p:spPr>
          <a:xfrm>
            <a:off x="0" y="-1"/>
            <a:ext cx="10158413" cy="10158413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1A6B1DA1-4C1A-852B-7963-DA5CA3F95D3F}"/>
              </a:ext>
            </a:extLst>
          </p:cNvPr>
          <p:cNvSpPr/>
          <p:nvPr/>
        </p:nvSpPr>
        <p:spPr>
          <a:xfrm>
            <a:off x="-1" y="7758113"/>
            <a:ext cx="10158413" cy="2400300"/>
          </a:xfrm>
          <a:prstGeom prst="rect">
            <a:avLst/>
          </a:prstGeom>
          <a:gradFill>
            <a:gsLst>
              <a:gs pos="0">
                <a:srgbClr val="520B06">
                  <a:alpha val="0"/>
                </a:srgbClr>
              </a:gs>
              <a:gs pos="100000">
                <a:srgbClr val="520B0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4A3BEDA4-287F-D9BE-45C4-EE1461F5DA96}"/>
              </a:ext>
            </a:extLst>
          </p:cNvPr>
          <p:cNvSpPr/>
          <p:nvPr/>
        </p:nvSpPr>
        <p:spPr>
          <a:xfrm rot="10800000">
            <a:off x="-3356" y="-2"/>
            <a:ext cx="10161768" cy="2435209"/>
          </a:xfrm>
          <a:prstGeom prst="rect">
            <a:avLst/>
          </a:prstGeom>
          <a:gradFill>
            <a:gsLst>
              <a:gs pos="0">
                <a:srgbClr val="520B06">
                  <a:alpha val="0"/>
                </a:srgbClr>
              </a:gs>
              <a:gs pos="100000">
                <a:srgbClr val="520B0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6F07EFD6-D232-5247-C181-A9F687408E4A}"/>
              </a:ext>
            </a:extLst>
          </p:cNvPr>
          <p:cNvSpPr/>
          <p:nvPr/>
        </p:nvSpPr>
        <p:spPr>
          <a:xfrm rot="5400000">
            <a:off x="-3358" y="-2"/>
            <a:ext cx="10158413" cy="10158413"/>
          </a:xfrm>
          <a:prstGeom prst="rect">
            <a:avLst/>
          </a:prstGeom>
          <a:gradFill>
            <a:gsLst>
              <a:gs pos="0">
                <a:srgbClr val="520B06">
                  <a:alpha val="0"/>
                </a:srgbClr>
              </a:gs>
              <a:gs pos="100000">
                <a:srgbClr val="520B0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552DA7FD-E936-D15F-9937-9E0B361B0BA8}"/>
              </a:ext>
            </a:extLst>
          </p:cNvPr>
          <p:cNvSpPr>
            <a:spLocks/>
          </p:cNvSpPr>
          <p:nvPr/>
        </p:nvSpPr>
        <p:spPr>
          <a:xfrm>
            <a:off x="985597" y="5165215"/>
            <a:ext cx="4678134" cy="2785958"/>
          </a:xfrm>
          <a:prstGeom prst="rect">
            <a:avLst/>
          </a:prstGeom>
          <a:noFill/>
          <a:ln w="28575">
            <a:noFill/>
          </a:ln>
        </p:spPr>
        <p:txBody>
          <a:bodyPr wrap="square" rIns="360000" anchor="t">
            <a:noAutofit/>
          </a:bodyPr>
          <a:lstStyle/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 Medium" pitchFamily="2" charset="0"/>
              </a:rPr>
              <a:t>Você foi convidado a participar da capacitação XXXX</a:t>
            </a:r>
          </a:p>
          <a:p>
            <a:pPr rtl="0">
              <a:spcBef>
                <a:spcPts val="1200"/>
              </a:spcBef>
            </a:pPr>
            <a:endParaRPr lang="pt-BR" sz="2400" dirty="0">
              <a:solidFill>
                <a:schemeClr val="bg1"/>
              </a:solidFill>
              <a:latin typeface="AMX Medium" pitchFamily="2" charset="0"/>
            </a:endParaRPr>
          </a:p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 Medium" pitchFamily="2" charset="0"/>
              </a:rPr>
              <a:t>Data: XX/XX/XXXX</a:t>
            </a:r>
          </a:p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 Medium" pitchFamily="2" charset="0"/>
              </a:rPr>
              <a:t>Hora: </a:t>
            </a:r>
            <a:r>
              <a:rPr lang="pt-BR" sz="2400" dirty="0" err="1">
                <a:solidFill>
                  <a:schemeClr val="bg1"/>
                </a:solidFill>
                <a:latin typeface="AMX Medium" pitchFamily="2" charset="0"/>
              </a:rPr>
              <a:t>XXhXX</a:t>
            </a:r>
            <a:endParaRPr lang="pt-BR" sz="2400" dirty="0">
              <a:solidFill>
                <a:schemeClr val="bg1"/>
              </a:solidFill>
              <a:latin typeface="AMX Medium" pitchFamily="2" charset="0"/>
            </a:endParaRPr>
          </a:p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 Medium" pitchFamily="2" charset="0"/>
              </a:rPr>
              <a:t>Link: XXXXXXXX</a:t>
            </a:r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0198C42F-52F6-3B01-EF68-E4E2A2EE0E4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22331" y="661800"/>
            <a:ext cx="1307033" cy="492505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B564E033-A97D-A049-FD71-1E96D1B2B87D}"/>
              </a:ext>
            </a:extLst>
          </p:cNvPr>
          <p:cNvSpPr txBox="1"/>
          <p:nvPr/>
        </p:nvSpPr>
        <p:spPr>
          <a:xfrm>
            <a:off x="985597" y="3475959"/>
            <a:ext cx="5947332" cy="15909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4800" b="1" dirty="0">
                <a:solidFill>
                  <a:schemeClr val="bg1"/>
                </a:solidFill>
                <a:latin typeface="AMX" pitchFamily="2" charset="0"/>
              </a:rPr>
              <a:t>Gestão </a:t>
            </a:r>
          </a:p>
          <a:p>
            <a:r>
              <a:rPr lang="pt-BR" sz="4800" b="1">
                <a:solidFill>
                  <a:schemeClr val="bg1"/>
                </a:solidFill>
                <a:latin typeface="AMX"/>
              </a:rPr>
              <a:t>de Vulnerabilidades</a:t>
            </a:r>
            <a:endParaRPr lang="pt-BR" sz="4800" b="1">
              <a:solidFill>
                <a:schemeClr val="bg1"/>
              </a:solidFill>
              <a:latin typeface="AMX" pitchFamily="2" charset="0"/>
            </a:endParaRPr>
          </a:p>
        </p:txBody>
      </p:sp>
      <p:pic>
        <p:nvPicPr>
          <p:cNvPr id="15" name="Gráfico 14">
            <a:extLst>
              <a:ext uri="{FF2B5EF4-FFF2-40B4-BE49-F238E27FC236}">
                <a16:creationId xmlns:a16="http://schemas.microsoft.com/office/drawing/2014/main" id="{71C6EC9F-C143-1F95-82CB-AF4DEA6045B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60095" y="9137465"/>
            <a:ext cx="2231504" cy="359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9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22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BAA0BFA4660643A687B2FDCEE2805C" ma:contentTypeVersion="16" ma:contentTypeDescription="Create a new document." ma:contentTypeScope="" ma:versionID="1d5f69d8b3838c0565fb8cd4008c8a79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587b7f1c84aae3f71b2b738d5c40d0be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Props1.xml><?xml version="1.0" encoding="utf-8"?>
<ds:datastoreItem xmlns:ds="http://schemas.openxmlformats.org/officeDocument/2006/customXml" ds:itemID="{FC93C224-8654-484E-8760-3C8FCCFC5E14}"/>
</file>

<file path=customXml/itemProps2.xml><?xml version="1.0" encoding="utf-8"?>
<ds:datastoreItem xmlns:ds="http://schemas.openxmlformats.org/officeDocument/2006/customXml" ds:itemID="{A2EBD3EE-5F08-47DF-8C82-857E729C105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81F90A0-86D3-4D99-BF5B-1A7E427822D2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267</TotalTime>
  <Words>24</Words>
  <Application>Microsoft Office PowerPoint</Application>
  <PresentationFormat>Personalizar</PresentationFormat>
  <Paragraphs>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Flavia Barreto</dc:creator>
  <cp:lastModifiedBy>Rivania Silva</cp:lastModifiedBy>
  <cp:revision>19</cp:revision>
  <dcterms:created xsi:type="dcterms:W3CDTF">2024-09-17T11:26:27Z</dcterms:created>
  <dcterms:modified xsi:type="dcterms:W3CDTF">2026-04-23T13:56:09Z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